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2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969A-917F-4B82-B709-A00E685050D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762D0-1274-45E5-B668-34D7915B6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565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969A-917F-4B82-B709-A00E685050D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762D0-1274-45E5-B668-34D7915B6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327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969A-917F-4B82-B709-A00E685050D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762D0-1274-45E5-B668-34D7915B6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671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969A-917F-4B82-B709-A00E685050D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762D0-1274-45E5-B668-34D7915B6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1351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969A-917F-4B82-B709-A00E685050D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762D0-1274-45E5-B668-34D7915B6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906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969A-917F-4B82-B709-A00E685050D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762D0-1274-45E5-B668-34D7915B6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339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969A-917F-4B82-B709-A00E685050D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762D0-1274-45E5-B668-34D7915B6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1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969A-917F-4B82-B709-A00E685050D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762D0-1274-45E5-B668-34D7915B6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189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969A-917F-4B82-B709-A00E685050D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762D0-1274-45E5-B668-34D7915B6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353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969A-917F-4B82-B709-A00E685050D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762D0-1274-45E5-B668-34D7915B6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380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969A-917F-4B82-B709-A00E685050D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762D0-1274-45E5-B668-34D7915B6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712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5969A-917F-4B82-B709-A00E685050D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762D0-1274-45E5-B668-34D7915B6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372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7EFB208-9851-4419-88F6-248412D32624}"/>
              </a:ext>
            </a:extLst>
          </p:cNvPr>
          <p:cNvGrpSpPr/>
          <p:nvPr/>
        </p:nvGrpSpPr>
        <p:grpSpPr>
          <a:xfrm>
            <a:off x="973282" y="1770637"/>
            <a:ext cx="7197436" cy="3826599"/>
            <a:chOff x="969818" y="1770637"/>
            <a:chExt cx="7197436" cy="3826599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DDC4D845-9473-4BF2-91E6-9EDF5271647C}"/>
                </a:ext>
              </a:extLst>
            </p:cNvPr>
            <p:cNvSpPr txBox="1"/>
            <p:nvPr/>
          </p:nvSpPr>
          <p:spPr>
            <a:xfrm>
              <a:off x="976745" y="2147869"/>
              <a:ext cx="7190509" cy="1661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第●回　関西理学療法学会症例研究学術大会</a:t>
              </a:r>
              <a:endParaRPr kumimoji="1"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/>
              <a:r>
                <a:rPr kumimoji="1"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COI</a:t>
              </a:r>
              <a:r>
                <a:rPr kumimoji="1"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開示</a:t>
              </a:r>
              <a:endParaRPr kumimoji="1"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/>
              <a:endPara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/>
              <a:r>
                <a:rPr kumimoji="1" lang="ja-JP" altLang="en-US" sz="2400" i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筆頭演者：●●　●●</a:t>
              </a:r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126D4496-5BCE-4C4F-82ED-DB2EB85D4485}"/>
                </a:ext>
              </a:extLst>
            </p:cNvPr>
            <p:cNvSpPr txBox="1"/>
            <p:nvPr/>
          </p:nvSpPr>
          <p:spPr>
            <a:xfrm>
              <a:off x="1413164" y="4447446"/>
              <a:ext cx="631767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演題発表に関連し、開示すべき</a:t>
              </a:r>
              <a:r>
                <a:rPr kumimoji="1" lang="en-US" altLang="ja-JP" sz="24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COI</a:t>
              </a:r>
              <a:r>
                <a:rPr kumimoji="1" lang="ja-JP" altLang="en-US" sz="24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関係にある企業などはありません。</a:t>
              </a: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E9AE2BFE-53A3-4291-9702-B90543E6BD3C}"/>
                </a:ext>
              </a:extLst>
            </p:cNvPr>
            <p:cNvSpPr/>
            <p:nvPr/>
          </p:nvSpPr>
          <p:spPr>
            <a:xfrm>
              <a:off x="969818" y="4128655"/>
              <a:ext cx="7190509" cy="146858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EC1D772C-6B5D-42EC-AA3E-C1F5475D9801}"/>
                </a:ext>
              </a:extLst>
            </p:cNvPr>
            <p:cNvSpPr/>
            <p:nvPr/>
          </p:nvSpPr>
          <p:spPr>
            <a:xfrm>
              <a:off x="976745" y="1770637"/>
              <a:ext cx="7190509" cy="223142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AC03994-D101-433F-88E7-20F616BE0C6D}"/>
              </a:ext>
            </a:extLst>
          </p:cNvPr>
          <p:cNvSpPr txBox="1"/>
          <p:nvPr/>
        </p:nvSpPr>
        <p:spPr>
          <a:xfrm>
            <a:off x="2457449" y="1045555"/>
            <a:ext cx="42360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</a:t>
            </a:r>
            <a:r>
              <a:rPr kumimoji="1"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1-A】</a:t>
            </a:r>
            <a:r>
              <a:rPr kumimoji="1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演題発表における</a:t>
            </a:r>
            <a:r>
              <a:rPr kumimoji="1"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kumimoji="1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状態の開示</a:t>
            </a:r>
            <a:endParaRPr kumimoji="1"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申告すべき</a:t>
            </a:r>
            <a:r>
              <a:rPr kumimoji="1"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kumimoji="1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状態がない場合</a:t>
            </a:r>
          </a:p>
        </p:txBody>
      </p:sp>
    </p:spTree>
    <p:extLst>
      <p:ext uri="{BB962C8B-B14F-4D97-AF65-F5344CB8AC3E}">
        <p14:creationId xmlns:p14="http://schemas.microsoft.com/office/powerpoint/2010/main" val="3929311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AC03994-D101-433F-88E7-20F616BE0C6D}"/>
              </a:ext>
            </a:extLst>
          </p:cNvPr>
          <p:cNvSpPr txBox="1"/>
          <p:nvPr/>
        </p:nvSpPr>
        <p:spPr>
          <a:xfrm>
            <a:off x="2457449" y="657628"/>
            <a:ext cx="42360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</a:t>
            </a:r>
            <a:r>
              <a:rPr kumimoji="1"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1-B】</a:t>
            </a:r>
            <a:r>
              <a:rPr kumimoji="1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演題発表における</a:t>
            </a:r>
            <a:r>
              <a:rPr kumimoji="1"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kumimoji="1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状態の開示</a:t>
            </a:r>
            <a:endParaRPr kumimoji="1"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申告すべき</a:t>
            </a:r>
            <a:r>
              <a:rPr kumimoji="1"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kumimoji="1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状態がある場合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45C27E58-502C-4E2D-9D91-1F2ABA82E20D}"/>
              </a:ext>
            </a:extLst>
          </p:cNvPr>
          <p:cNvGrpSpPr/>
          <p:nvPr/>
        </p:nvGrpSpPr>
        <p:grpSpPr>
          <a:xfrm>
            <a:off x="973282" y="1382710"/>
            <a:ext cx="7197436" cy="5091597"/>
            <a:chOff x="973282" y="1382710"/>
            <a:chExt cx="7197436" cy="5091597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DDC4D845-9473-4BF2-91E6-9EDF5271647C}"/>
                </a:ext>
              </a:extLst>
            </p:cNvPr>
            <p:cNvSpPr txBox="1"/>
            <p:nvPr/>
          </p:nvSpPr>
          <p:spPr>
            <a:xfrm>
              <a:off x="973282" y="1740868"/>
              <a:ext cx="7190508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第●回　関西理学療法学会症例研究学術大会</a:t>
              </a:r>
              <a:endParaRPr kumimoji="1"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/>
              <a:r>
                <a:rPr kumimoji="1"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COI</a:t>
              </a:r>
              <a:r>
                <a:rPr kumimoji="1"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開示</a:t>
              </a:r>
              <a:endParaRPr kumimoji="1"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/>
              <a:endPara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/>
              <a:r>
                <a:rPr kumimoji="1" lang="ja-JP" altLang="en-US" sz="2400" i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筆頭演者：●●　●●</a:t>
              </a:r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126D4496-5BCE-4C4F-82ED-DB2EB85D4485}"/>
                </a:ext>
              </a:extLst>
            </p:cNvPr>
            <p:cNvSpPr txBox="1"/>
            <p:nvPr/>
          </p:nvSpPr>
          <p:spPr>
            <a:xfrm>
              <a:off x="1049484" y="3796144"/>
              <a:ext cx="63176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演題発表に関連し、開示すべき</a:t>
              </a:r>
              <a:r>
                <a:rPr kumimoji="1" lang="en-US" altLang="ja-JP" sz="1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COI</a:t>
              </a:r>
              <a:r>
                <a:rPr kumimoji="1" lang="ja-JP" altLang="en-US" sz="1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関係にある企業などとして、</a:t>
              </a: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E9AE2BFE-53A3-4291-9702-B90543E6BD3C}"/>
                </a:ext>
              </a:extLst>
            </p:cNvPr>
            <p:cNvSpPr/>
            <p:nvPr/>
          </p:nvSpPr>
          <p:spPr>
            <a:xfrm>
              <a:off x="973282" y="3740728"/>
              <a:ext cx="7190509" cy="273357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EC1D772C-6B5D-42EC-AA3E-C1F5475D9801}"/>
                </a:ext>
              </a:extLst>
            </p:cNvPr>
            <p:cNvSpPr/>
            <p:nvPr/>
          </p:nvSpPr>
          <p:spPr>
            <a:xfrm>
              <a:off x="980209" y="1382710"/>
              <a:ext cx="7190509" cy="223142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11B79741-5B3D-46C9-B933-9FA72975E7D2}"/>
                </a:ext>
              </a:extLst>
            </p:cNvPr>
            <p:cNvGrpSpPr/>
            <p:nvPr/>
          </p:nvGrpSpPr>
          <p:grpSpPr>
            <a:xfrm>
              <a:off x="1662545" y="4165983"/>
              <a:ext cx="5908966" cy="2308324"/>
              <a:chOff x="1416628" y="3871459"/>
              <a:chExt cx="5908966" cy="2308324"/>
            </a:xfrm>
          </p:grpSpPr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2ADBAB6-CA26-494F-8B62-4BBBAC6B3F43}"/>
                  </a:ext>
                </a:extLst>
              </p:cNvPr>
              <p:cNvSpPr txBox="1"/>
              <p:nvPr/>
            </p:nvSpPr>
            <p:spPr>
              <a:xfrm>
                <a:off x="1416628" y="3871459"/>
                <a:ext cx="2919845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6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①役員・顧問：</a:t>
                </a:r>
                <a:endParaRPr kumimoji="1" lang="en-US" altLang="ja-JP" sz="1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ja-JP" altLang="en-US" sz="16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②株保有・利益：</a:t>
                </a:r>
                <a:endParaRPr kumimoji="1" lang="en-US" altLang="ja-JP" sz="1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ja-JP" altLang="en-US" sz="16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③特許使用料：</a:t>
                </a:r>
                <a:endParaRPr kumimoji="1" lang="en-US" altLang="ja-JP" sz="1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ja-JP" altLang="en-US" sz="16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④講演料：</a:t>
                </a:r>
                <a:endParaRPr kumimoji="1" lang="en-US" altLang="ja-JP" sz="1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ja-JP" altLang="en-US" sz="16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⑤原稿料：</a:t>
                </a:r>
                <a:endParaRPr kumimoji="1" lang="en-US" altLang="ja-JP" sz="1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ja-JP" altLang="en-US" sz="16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⑥受託研究・共同研究費：</a:t>
                </a:r>
                <a:endParaRPr kumimoji="1" lang="en-US" altLang="ja-JP" sz="1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ja-JP" altLang="en-US" sz="16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⑦奨学寄付金：</a:t>
                </a:r>
                <a:endParaRPr kumimoji="1" lang="en-US" altLang="ja-JP" sz="1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ja-JP" altLang="en-US" sz="16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⑧寄付講座所属：</a:t>
                </a:r>
                <a:endParaRPr kumimoji="1" lang="en-US" altLang="ja-JP" sz="1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ja-JP" altLang="en-US" sz="16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⑨贈答品などの報酬：</a:t>
                </a:r>
              </a:p>
            </p:txBody>
          </p:sp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29460F2E-3E54-49B9-93A3-947C5F7EFC77}"/>
                  </a:ext>
                </a:extLst>
              </p:cNvPr>
              <p:cNvSpPr txBox="1"/>
              <p:nvPr/>
            </p:nvSpPr>
            <p:spPr>
              <a:xfrm>
                <a:off x="4405749" y="3871459"/>
                <a:ext cx="2919845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6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なし</a:t>
                </a:r>
                <a:endParaRPr kumimoji="1" lang="en-US" altLang="ja-JP" sz="1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ja-JP" altLang="en-US" sz="16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なし</a:t>
                </a:r>
                <a:endParaRPr kumimoji="1" lang="en-US" altLang="ja-JP" sz="1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ja-JP" altLang="en-US" sz="16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なし</a:t>
                </a:r>
                <a:endParaRPr kumimoji="1" lang="en-US" altLang="ja-JP" sz="1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ja-JP" altLang="en-US" sz="16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なし</a:t>
                </a:r>
                <a:endParaRPr kumimoji="1" lang="en-US" altLang="ja-JP" sz="1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ja-JP" altLang="en-US" sz="16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なし</a:t>
                </a:r>
                <a:endParaRPr kumimoji="1" lang="en-US" altLang="ja-JP" sz="1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ja-JP" altLang="en-US" sz="16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○○株式会社</a:t>
                </a:r>
                <a:endParaRPr kumimoji="1" lang="en-US" altLang="ja-JP" sz="1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ja-JP" altLang="en-US" sz="16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○○株式会社</a:t>
                </a:r>
                <a:endParaRPr kumimoji="1" lang="en-US" altLang="ja-JP" sz="1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ja-JP" altLang="en-US" sz="16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あり（○○株式会社）</a:t>
                </a:r>
                <a:endParaRPr kumimoji="1" lang="en-US" altLang="ja-JP" sz="1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ja-JP" altLang="en-US" sz="16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なし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40994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177</Words>
  <Application>Microsoft Office PowerPoint</Application>
  <PresentationFormat>画面に合わせる (4:3)</PresentationFormat>
  <Paragraphs>32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kobereha14</dc:creator>
  <cp:lastModifiedBy>yuki takahashi</cp:lastModifiedBy>
  <cp:revision>7</cp:revision>
  <dcterms:created xsi:type="dcterms:W3CDTF">2021-09-07T02:11:34Z</dcterms:created>
  <dcterms:modified xsi:type="dcterms:W3CDTF">2023-08-09T03:39:38Z</dcterms:modified>
</cp:coreProperties>
</file>